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9" r:id="rId4"/>
    <p:sldId id="260" r:id="rId5"/>
    <p:sldId id="261" r:id="rId6"/>
    <p:sldId id="258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C87181-F6D0-4413-9996-2047BB94234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2002AF-CE7B-4170-95ED-257DA90316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2357454"/>
          </a:xfrm>
          <a:solidFill>
            <a:schemeClr val="bg2">
              <a:lumMod val="25000"/>
              <a:alpha val="76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72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Новые книги  2022</a:t>
            </a:r>
            <a:endParaRPr lang="ru-RU" sz="6000" dirty="0">
              <a:solidFill>
                <a:srgbClr val="FFC000"/>
              </a:solidFill>
              <a:effectLst/>
            </a:endParaRPr>
          </a:p>
        </p:txBody>
      </p:sp>
      <p:pic>
        <p:nvPicPr>
          <p:cNvPr id="4" name="Picture 3" descr="C:\Users\mezenceva\Pictures\45486bcfe26книг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071966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85728"/>
            <a:ext cx="685804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книжная выставка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7884" y="542926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Библиотека КГТТ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43306" y="571480"/>
            <a:ext cx="4714908" cy="335758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642918"/>
            <a:ext cx="4429156" cy="3000396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   В учебном пособии изложены основные понятия и определения, классификация горных выработок, условия и способы их проведения, а также этапы строительства шахты.   Рассмотрены существующие виды шахтной крепи и технология её возведения, современные горнопроходческие комплексы, путевое хозяйство.</a:t>
            </a:r>
            <a:b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   Изложена технология проведения выработок большого сечения.</a:t>
            </a:r>
            <a:b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    Учебное пособие адресовано преподавателям</a:t>
            </a:r>
            <a:b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и студентам вузов.</a:t>
            </a:r>
            <a:endParaRPr lang="ru-RU" sz="1600" dirty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214950"/>
            <a:ext cx="8429684" cy="1285884"/>
          </a:xfrm>
        </p:spPr>
        <p:txBody>
          <a:bodyPr>
            <a:noAutofit/>
          </a:bodyPr>
          <a:lstStyle/>
          <a:p>
            <a:pPr algn="l" hangingPunct="0"/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Сыркин, П.С.  Шахтное и подземное строительство. Технология строительства горизонтальных и наклонных горных выработок: учебное пособие / П.С. Сыркин. - Новочеркасск: Лик, 2020. - 440 с.: рис., табл.; 21 см. - 500 экз. - ISBN 978-5-907158-88-7. – Текст: непосредственный.</a:t>
            </a:r>
          </a:p>
          <a:p>
            <a:pPr algn="l"/>
            <a:r>
              <a:rPr lang="ru-RU" sz="2000" dirty="0" smtClean="0"/>
              <a:t>        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289" name="Picture 1" descr="C:\Users\Mezenceva\Pictures\2022-11-29 гор\гор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2928958" cy="4098656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9058" y="714356"/>
            <a:ext cx="4643470" cy="32861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642918"/>
            <a:ext cx="4357718" cy="342902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/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    В учебном пособии изложены основные сведения по проектированию и организации строительства шахт применительно к условиям угольных месторождений. Приведены все этапы строительства. </a:t>
            </a:r>
            <a:b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    Изложены принципы проектирования общешахтных систем: вентиляции, водоотлива, энергоснабжения, транспорта, технических схем вскрытия, подготовки и отработки вскрытых запасов угля. </a:t>
            </a:r>
            <a:b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   Учебное пособие адресовано преподавателям и студентам, изучающим «Горное дело».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dirty="0" smtClean="0">
                <a:solidFill>
                  <a:schemeClr val="bg1"/>
                </a:solidFill>
                <a:effectLst/>
              </a:rPr>
              <a:t>  </a:t>
            </a:r>
            <a:endParaRPr lang="ru-RU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929198"/>
            <a:ext cx="8429684" cy="128588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Сыркин. П.С.  Шахтное и подземное строительство. Проектирование и организация строительства шахт: учебное пособие для студентов вузов / П.С. Сыркин, А.Н. </a:t>
            </a:r>
            <a:r>
              <a:rPr lang="ru-RU" sz="1800" b="1" dirty="0" err="1" smtClean="0">
                <a:solidFill>
                  <a:schemeClr val="bg1"/>
                </a:solidFill>
                <a:latin typeface="+mj-lt"/>
              </a:rPr>
              <a:t>Понкратенко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, М.С. </a:t>
            </a:r>
            <a:r>
              <a:rPr lang="ru-RU" sz="1800" b="1" dirty="0" err="1" smtClean="0">
                <a:solidFill>
                  <a:schemeClr val="bg1"/>
                </a:solidFill>
                <a:latin typeface="+mj-lt"/>
              </a:rPr>
              <a:t>Плешко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. – Новочеркасск: Лик, 2022. – 571 с. –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ISBN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978-5-907391-65-0-9. – Текст: непосредственный.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Mezenceva\Pictures\2022-11-30 гор\гор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5"/>
            <a:ext cx="2928958" cy="41048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3042" y="1714488"/>
            <a:ext cx="5786478" cy="32861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357298"/>
            <a:ext cx="5786478" cy="3500462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Спасибо за внимание!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Ждём в библиотеке КГТТ!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</a:rPr>
            </a:br>
            <a:endParaRPr lang="ru-RU" sz="32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92" y="571480"/>
            <a:ext cx="5214974" cy="371477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714356"/>
            <a:ext cx="5143536" cy="3286148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В книге даны: оценка ресурсов угольного метана, определение фильтрационных свойств угольных пластов, оценка остаточной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газоносносности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угля в процессе ведения горных работ.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Рассмотрены способы извлечения шахтного метана, дан анализ известных технологий утилизации вентиляционного метана, а также представлен практический опыт использования дегазационного метана в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СУЭК-Кузбасс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».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Приведена оценка экономической эффективности типовых проектов утилизации метана, рассмотрены вопросы формирования системы учёта выбросов парниковых газов в угольной промышленности.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643998" cy="15716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Извлечение и переработка угольного метана: практический опыт АО "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СУЭК-Кузбасс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" / В.Б. Артемьев [и др.]; ред. В.Б. Артемьев. - Москва: Горная книга, 2016. - 208 с.: ил., табл. ; 24 см. - (Библиотека горного инженера. Т. 9 «Рудничная аэрология. Кн. 4). - 1500 экз. - ISBN 978-5-905450-85-3 – Текст: непосредственный.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C:\Users\Mezenceva\Pictures\2022-11-29 гор\гор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3"/>
            <a:ext cx="2571768" cy="35961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43306" y="642918"/>
            <a:ext cx="4714908" cy="307183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  Про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857232"/>
            <a:ext cx="4214842" cy="2428892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  В настоящий сборник включены нормативные документы, регулирующие вопросы промышленной безопасности на горных предприятиях, организации и осуществления производственного контроля за соблюдением требований промышленной безопасности, ведения работ по ликвидации и консервации опасных производственных объектов и государственного надзора за безопасным ведением работ, связанных с пользованием недрами, охраны сооружений и природных объектов от вредного влияния подземных горных разработок.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86322"/>
            <a:ext cx="8786874" cy="157163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Безопасность работ по добыче угля: сборник нормативных документов / В.Б. Артемьев [и др.]. - Москва: Горное дело, 2016. - 592 с.: ил., табл.; 24 см. - (Библиотека горного инженера. Т. 6 "Промышленная безопасность". Кн. 1). - 1500 экз. - ISBN 978-5-905450-78-5 . – Текст: непосредственный.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:\Users\Mezenceva\Pictures\2022-11-29 гор\гор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600068" cy="364331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9058" y="571480"/>
            <a:ext cx="4857784" cy="31432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714356"/>
            <a:ext cx="4214842" cy="2786082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 В сборник включены нормативные документы, регулирующие вопросы получения и прекращения права пользования недрами, порядок лицензирования,  постановки запасов полезных ископаемых на государственный баланс и их списании  с государственного баланса, проведения геологоразведочных работ по этапам и стадиям…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501122" cy="15716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Недропользование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и эксплуатация запасов: сборник нормативных документов / ред. В.Б. Артемьев. - Москва: Горное дело, 2017. - 496 с.: ил., табл. ; 24 см. - (Библиотека горного инженера. Т.15 "Нормативно-правовое обеспечение горных работ". Кн.2). - 1000 экз. - ISBN 978-5-905450-938. – Текст: непосредственный.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Users\Mezenceva\Pictures\2022-11-29 гор\гор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664065" cy="3786214"/>
          </a:xfrm>
          <a:prstGeom prst="rect">
            <a:avLst/>
          </a:prstGeom>
          <a:noFill/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14744" y="857232"/>
            <a:ext cx="4643470" cy="350046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928670"/>
            <a:ext cx="4286280" cy="3143272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 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 книге изложены фундаментальные картографические и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геоинформационные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понятия, лежащие в основе изготовления цифровой топографической и горной графической  документации.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 Показаны особенности пространственных данных горного производства, включая горный кадастр и его картографирование, отображение залежей полезных ископаемых  и геологическую структуру на горной графической документации.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Обобщён современный опыт создания ГИС.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86322"/>
            <a:ext cx="8786874" cy="15716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ГИС-технологии при 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недропользовании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: книга для горных инженеров / Д.С. 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Михалевич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[и др.]. - Москва: Горное дело, 2016. - 280 с.: ил., табл.; 24 см. - (Библиотека горного инженера. Т.1 "Геология". Кн. 6). - 1500 экз. - ISBN 978-5-905-450-88-4 . – Текст: непосредственный.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C:\Users\Mezenceva\Pictures\2022-11-29 гор\гор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785794"/>
            <a:ext cx="2714645" cy="3804739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00496" y="571480"/>
            <a:ext cx="4500594" cy="31432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500042"/>
            <a:ext cx="4143404" cy="3000396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 книге рассмотрены современные методы ведения взрывных работ на горных предприятиях. Вопросы перевозки и хранения  взрывчатых материалов, а также технологии добычи полезных ископаемых в карьерах и на подземных промышленных предприятиях.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Издание предназначено для углубленного изучения вопросов безопасности ведения взрывных работ при добыче минерального сырья, залегающего в скальных породах.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501122" cy="15716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Технология и безопасность взрывных работ: для ИТР, преподавателей, студентов горных специальностей / В.А. 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Белин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[и др.]; ред. В.А. 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Белин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. - Москва: Горное дело, 2016. - 424 с.: ил., табл.; 24 см. - (Библиотека горного инженера. Т. 10 "Взрывное дело". Кн. 2). - 1500 экз. - ISBN 978-5-905450-80-8. – Текст: непосредственный.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 descr="C:\Users\Mezenceva\Pictures\2022-11-29 гор\гор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5"/>
            <a:ext cx="2786082" cy="39319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14744" y="714356"/>
            <a:ext cx="5000660" cy="321471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642918"/>
            <a:ext cx="4500594" cy="30718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effectLst/>
              </a:rPr>
              <a:t>   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При составлении книги использованы сведения из отраслевых нормативов, действующих инструкций, других опубликованных данных.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Указания и рекомендации, приведённые в книге, предназначены для использования в случае определения безопасных режимов взрывания при взрывах на карьерах, рудниках, в подземных выработках, строительных площадках. 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786322"/>
            <a:ext cx="8501122" cy="15716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Определение безопасных расстояний при производстве взрывных работ: для специалистов, ИТР, преподавателей  студентов вузов / В.Л. Барон [и др.]; ред. М.И. 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Ганопольский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. - Москва: Горное дело, 2017. - 176 с.: ил., табл. ; 24 см. - (Библиотека горного инженера. Т.10 "Взрывное дело". Кн. 4). - 1500 экз. - ISBN 978-5-905-450-86-0 . – Текст: непосредственный.	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C:\Users\Mezenceva\Pictures\2022-11-29 гор\гор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803150" cy="4000528"/>
          </a:xfrm>
          <a:prstGeom prst="rect">
            <a:avLst/>
          </a:prstGeom>
          <a:noFill/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9058" y="714356"/>
            <a:ext cx="5000660" cy="307183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642918"/>
            <a:ext cx="4357718" cy="2857520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    В книге проанализированы опыт и перспективы использования комплексов циклично-поточной технологии (ЦПТ) на открытых горных работах. Отражены основные технологические решения по компоновке узлов и элементов комплексов ЦПТ. Рассмотрены технологии подготовки скальных пород к перемещению конвейерным транспортом. </a:t>
            </a:r>
            <a:b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    Для ИТР горной промышленности, преподавателей, студентов вузов.</a:t>
            </a:r>
            <a:endParaRPr lang="ru-RU" sz="1600" dirty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929198"/>
            <a:ext cx="8501122" cy="142876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Комплексы циклично-поточной технологии для отработки карьеров : для ИТР, преподавателей, аспирантов и студентов вузов / В.И. Супрун [и др.]. - Москва: Горное дело, 2018. - 232 с.: </a:t>
            </a:r>
            <a:r>
              <a:rPr lang="ru-RU" sz="1800" b="1" dirty="0" err="1" smtClean="0">
                <a:solidFill>
                  <a:schemeClr val="bg1"/>
                </a:solidFill>
                <a:latin typeface="+mj-lt"/>
              </a:rPr>
              <a:t>цв.ил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.; 24 см. - (Библиотека горного инженера. Т. 4 "Открытые горные работы". Кн.10). - 1500 экз. - ISBN 978-5-905450-95-2. – Текст: непосредственный. 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0" name="Picture 2" descr="C:\Users\Mezenceva\Pictures\2022-11-29 гор\гор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857520" cy="4045380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00496" y="928670"/>
            <a:ext cx="4357718" cy="292895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642918"/>
            <a:ext cx="4214842" cy="3000396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effectLst/>
              </a:rPr>
              <a:t>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 пособии рассмотрены основные процессы строительства вертикальных стволов как обычным, так и специальными способами, рассмотрены основные технологические схемы производства работ.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Описаны различные виды крепи,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применя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емые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при проведении вертикальных стволов, приведены характеристики оборудования.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Пособие адресовано преподавателям, студентам вузов.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8194" name="Picture 2" descr="C:\Users\Mezenceva\Pictures\2022-11-29 гор\гор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000396" cy="42049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5721" y="5286389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Сыркин, П.С. 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Шахтное и подземное строительство. Технология строительства вертикальных стволов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учебное пособие / П.С. Сыркин, М.С.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Плешко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 Новочеркасск : Лик, 2020. - 627 с. : рис., табл. ; 21 см. - 500 экз. - ISBN 978-5-907158-87-0. – Текст: непосредственный.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Другая 34">
      <a:dk1>
        <a:sysClr val="windowText" lastClr="000000"/>
      </a:dk1>
      <a:lt1>
        <a:srgbClr val="BB9AD3"/>
      </a:lt1>
      <a:dk2>
        <a:srgbClr val="C4CF9F"/>
      </a:dk2>
      <a:lt2>
        <a:srgbClr val="FEFAC9"/>
      </a:lt2>
      <a:accent1>
        <a:srgbClr val="A5B592"/>
      </a:accent1>
      <a:accent2>
        <a:srgbClr val="F3A447"/>
      </a:accent2>
      <a:accent3>
        <a:srgbClr val="FDF59C"/>
      </a:accent3>
      <a:accent4>
        <a:srgbClr val="BB9AD3"/>
      </a:accent4>
      <a:accent5>
        <a:srgbClr val="8E58B6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319</TotalTime>
  <Words>986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Theme</vt:lpstr>
      <vt:lpstr>Новые книги  2022</vt:lpstr>
      <vt:lpstr>     В книге даны: оценка ресурсов угольного метана, определение фильтрационных свойств угольных пластов, оценка остаточной газоносносности угля в процессе ведения горных работ.     Рассмотрены способы извлечения шахтного метана, дан анализ известных технологий утилизации вентиляционного метана, а также представлен практический опыт использования дегазационного метана в АО «СУЭК-Кузбасс».      Приведена оценка экономической эффективности типовых проектов утилизации метана, рассмотрены вопросы формирования системы учёта выбросов парниковых газов в угольной промышленности.</vt:lpstr>
      <vt:lpstr>       В настоящий сборник включены нормативные документы, регулирующие вопросы промышленной безопасности на горных предприятиях, организации и осуществления производственного контроля за соблюдением требований промышленной безопасности, ведения работ по ликвидации и консервации опасных производственных объектов и государственного надзора за безопасным ведением работ, связанных с пользованием недрами, охраны сооружений и природных объектов от вредного влияния подземных горных разработок.</vt:lpstr>
      <vt:lpstr>      В сборник включены нормативные документы, регулирующие вопросы получения и прекращения права пользования недрами, порядок лицензирования,  постановки запасов полезных ископаемых на государственный баланс и их списании  с государственного баланса, проведения геологоразведочных работ по этапам и стадиям…</vt:lpstr>
      <vt:lpstr>         В книге изложены фундаментальные картографические и геоинформационные понятия, лежащие в основе изготовления цифровой топографической и горной графической  документации.        Показаны особенности пространственных данных горного производства, включая горный кадастр и его картографирование, отображение залежей полезных ископаемых  и геологическую структуру на горной графической документации.      Обобщён современный опыт создания ГИС.</vt:lpstr>
      <vt:lpstr>     В книге рассмотрены современные методы ведения взрывных работ на горных предприятиях. Вопросы перевозки и хранения  взрывчатых материалов, а также технологии добычи полезных ископаемых в карьерах и на подземных промышленных предприятиях.     Издание предназначено для углубленного изучения вопросов безопасности ведения взрывных работ при добыче минерального сырья, залегающего в скальных породах.</vt:lpstr>
      <vt:lpstr>     При составлении книги использованы сведения из отраслевых нормативов, действующих инструкций, других опубликованных данных.      Указания и рекомендации, приведённые в книге, предназначены для использования в случае определения безопасных режимов взрывания при взрывах на карьерах, рудниках, в подземных выработках, строительных площадках. </vt:lpstr>
      <vt:lpstr>     В книге проанализированы опыт и перспективы использования комплексов циклично-поточной технологии (ЦПТ) на открытых горных работах. Отражены основные технологические решения по компоновке узлов и элементов комплексов ЦПТ. Рассмотрены технологии подготовки скальных пород к перемещению конвейерным транспортом.       Для ИТР горной промышленности, преподавателей, студентов вузов.</vt:lpstr>
      <vt:lpstr>     В пособии рассмотрены основные процессы строительства вертикальных стволов как обычным, так и специальными способами, рассмотрены основные технологические схемы производства работ.     Описаны различные виды крепи, применя- емые при проведении вертикальных стволов, приведены характеристики оборудования.      Пособие адресовано преподавателям, студентам вузов.</vt:lpstr>
      <vt:lpstr>    В учебном пособии изложены основные понятия и определения, классификация горных выработок, условия и способы их проведения, а также этапы строительства шахты.   Рассмотрены существующие виды шахтной крепи и технология её возведения, современные горнопроходческие комплексы, путевое хозяйство.     Изложена технология проведения выработок большого сечения.      Учебное пособие адресовано преподавателям  и студентам вузов.</vt:lpstr>
      <vt:lpstr>     В учебном пособии изложены основные сведения по проектированию и организации строительства шахт применительно к условиям угольных месторождений. Приведены все этапы строительства.       Изложены принципы проектирования общешахтных систем: вентиляции, водоотлива, энергоснабжения, транспорта, технических схем вскрытия, подготовки и отработки вскрытых запасов угля.      Учебное пособие адресовано преподавателям и студентам, изучающим «Горное дело».   </vt:lpstr>
      <vt:lpstr>Спасибо за внимание! Ждём в библиотеке КГТТ!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книги 2022</dc:title>
  <dc:creator>mezenceva</dc:creator>
  <cp:lastModifiedBy>mezenceva</cp:lastModifiedBy>
  <cp:revision>34</cp:revision>
  <dcterms:created xsi:type="dcterms:W3CDTF">2022-11-29T05:30:43Z</dcterms:created>
  <dcterms:modified xsi:type="dcterms:W3CDTF">2022-11-30T03:27:28Z</dcterms:modified>
</cp:coreProperties>
</file>